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notesMasterIdLst>
    <p:notesMasterId r:id="rId116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arget="slides/slide87.xml" Type="http://schemas.openxmlformats.org/officeDocument/2006/relationships/slide"/>  <Relationship Id="rId89" Target="slides/slide88.xml" Type="http://schemas.openxmlformats.org/officeDocument/2006/relationships/slide"/>  <Relationship Id="rId90" Target="slides/slide89.xml" Type="http://schemas.openxmlformats.org/officeDocument/2006/relationships/slide"/>  <Relationship Id="rId91" Target="slides/slide90.xml" Type="http://schemas.openxmlformats.org/officeDocument/2006/relationships/slide"/>  <Relationship Id="rId92" Target="slides/slide91.xml" Type="http://schemas.openxmlformats.org/officeDocument/2006/relationships/slide"/>  <Relationship Id="rId93" Target="slides/slide92.xml" Type="http://schemas.openxmlformats.org/officeDocument/2006/relationships/slide"/>  <Relationship Id="rId94" Target="slides/slide93.xml" Type="http://schemas.openxmlformats.org/officeDocument/2006/relationships/slide"/>  <Relationship Id="rId95" Target="slides/slide94.xml" Type="http://schemas.openxmlformats.org/officeDocument/2006/relationships/slide"/>  <Relationship Id="rId96" Target="slides/slide95.xml" Type="http://schemas.openxmlformats.org/officeDocument/2006/relationships/slide"/>  <Relationship Id="rId97" Target="slides/slide96.xml" Type="http://schemas.openxmlformats.org/officeDocument/2006/relationships/slide"/>  <Relationship Id="rId98" Target="slides/slide97.xml" Type="http://schemas.openxmlformats.org/officeDocument/2006/relationships/slide"/>  <Relationship Id="rId99" Target="slides/slide98.xml" Type="http://schemas.openxmlformats.org/officeDocument/2006/relationships/slide"/>  <Relationship Id="rId100" Target="slides/slide99.xml" Type="http://schemas.openxmlformats.org/officeDocument/2006/relationships/slide"/>  <Relationship Id="rId101" Target="slides/slide100.xml" Type="http://schemas.openxmlformats.org/officeDocument/2006/relationships/slide"/>  <Relationship Id="rId102" Target="slides/slide101.xml" Type="http://schemas.openxmlformats.org/officeDocument/2006/relationships/slide"/>  <Relationship Id="rId103" Target="slides/slide102.xml" Type="http://schemas.openxmlformats.org/officeDocument/2006/relationships/slide"/>  <Relationship Id="rId104" Target="slides/slide103.xml" Type="http://schemas.openxmlformats.org/officeDocument/2006/relationships/slide"/>  <Relationship Id="rId105" Target="slides/slide104.xml" Type="http://schemas.openxmlformats.org/officeDocument/2006/relationships/slide"/>  <Relationship Id="rId106" Target="slides/slide105.xml" Type="http://schemas.openxmlformats.org/officeDocument/2006/relationships/slide"/>  <Relationship Id="rId107" Target="slides/slide106.xml" Type="http://schemas.openxmlformats.org/officeDocument/2006/relationships/slide"/>  <Relationship Id="rId108" Target="slides/slide107.xml" Type="http://schemas.openxmlformats.org/officeDocument/2006/relationships/slide"/>  <Relationship Id="rId109" Target="slides/slide108.xml" Type="http://schemas.openxmlformats.org/officeDocument/2006/relationships/slide"/>  <Relationship Id="rId110" Target="slides/slide109.xml" Type="http://schemas.openxmlformats.org/officeDocument/2006/relationships/slide"/>  <Relationship Id="rId111" Target="slides/slide110.xml" Type="http://schemas.openxmlformats.org/officeDocument/2006/relationships/slide"/>  <Relationship Id="rId112" Type="http://schemas.openxmlformats.org/officeDocument/2006/relationships/presProps" Target="presProps.xml"/>  <Relationship Id="rId113" Type="http://schemas.openxmlformats.org/officeDocument/2006/relationships/viewProps" Target="viewProps.xml"/>  <Relationship Id="rId114" Type="http://schemas.openxmlformats.org/officeDocument/2006/relationships/theme" Target="theme/theme1.xml"/>  <Relationship Id="rId115" Type="http://schemas.openxmlformats.org/officeDocument/2006/relationships/tableStyles" Target="tableStyles.xml"/>  <Relationship Id="rId116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00.xml.rels><?xml version="1.0" encoding="UTF-8" standalone="yes"?>
<Relationships xmlns="http://schemas.openxmlformats.org/package/2006/relationships"><Relationship Id="rId1" Target="../media/image10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0.xml" Type="http://schemas.openxmlformats.org/officeDocument/2006/relationships/notesSlide"/></Relationships>
</file>

<file path=ppt/slides/_rels/slide101.xml.rels><?xml version="1.0" encoding="UTF-8" standalone="yes"?>
<Relationships xmlns="http://schemas.openxmlformats.org/package/2006/relationships"><Relationship Id="rId1" Target="../media/image10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1.xml" Type="http://schemas.openxmlformats.org/officeDocument/2006/relationships/notesSlide"/></Relationships>
</file>

<file path=ppt/slides/_rels/slide102.xml.rels><?xml version="1.0" encoding="UTF-8" standalone="yes"?>
<Relationships xmlns="http://schemas.openxmlformats.org/package/2006/relationships"><Relationship Id="rId1" Target="../media/image10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2.xml" Type="http://schemas.openxmlformats.org/officeDocument/2006/relationships/notesSlide"/></Relationships>
</file>

<file path=ppt/slides/_rels/slide103.xml.rels><?xml version="1.0" encoding="UTF-8" standalone="yes"?>
<Relationships xmlns="http://schemas.openxmlformats.org/package/2006/relationships"><Relationship Id="rId1" Target="../media/image10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3.xml" Type="http://schemas.openxmlformats.org/officeDocument/2006/relationships/notesSlide"/></Relationships>
</file>

<file path=ppt/slides/_rels/slide104.xml.rels><?xml version="1.0" encoding="UTF-8" standalone="yes"?>
<Relationships xmlns="http://schemas.openxmlformats.org/package/2006/relationships"><Relationship Id="rId1" Target="../media/image10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4.xml" Type="http://schemas.openxmlformats.org/officeDocument/2006/relationships/notesSlide"/></Relationships>
</file>

<file path=ppt/slides/_rels/slide105.xml.rels><?xml version="1.0" encoding="UTF-8" standalone="yes"?>
<Relationships xmlns="http://schemas.openxmlformats.org/package/2006/relationships"><Relationship Id="rId1" Target="../media/image10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5.xml" Type="http://schemas.openxmlformats.org/officeDocument/2006/relationships/notesSlide"/></Relationships>
</file>

<file path=ppt/slides/_rels/slide106.xml.rels><?xml version="1.0" encoding="UTF-8" standalone="yes"?>
<Relationships xmlns="http://schemas.openxmlformats.org/package/2006/relationships"><Relationship Id="rId1" Target="../media/image10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6.xml" Type="http://schemas.openxmlformats.org/officeDocument/2006/relationships/notesSlide"/></Relationships>
</file>

<file path=ppt/slides/_rels/slide107.xml.rels><?xml version="1.0" encoding="UTF-8" standalone="yes"?>
<Relationships xmlns="http://schemas.openxmlformats.org/package/2006/relationships"><Relationship Id="rId1" Target="../media/image10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7.xml" Type="http://schemas.openxmlformats.org/officeDocument/2006/relationships/notesSlide"/></Relationships>
</file>

<file path=ppt/slides/_rels/slide108.xml.rels><?xml version="1.0" encoding="UTF-8" standalone="yes"?>
<Relationships xmlns="http://schemas.openxmlformats.org/package/2006/relationships"><Relationship Id="rId1" Target="../media/image10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8.xml" Type="http://schemas.openxmlformats.org/officeDocument/2006/relationships/notesSlide"/></Relationships>
</file>

<file path=ppt/slides/_rels/slide109.xml.rels><?xml version="1.0" encoding="UTF-8" standalone="yes"?>
<Relationships xmlns="http://schemas.openxmlformats.org/package/2006/relationships"><Relationship Id="rId1" Target="../media/image10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9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10.xml.rels><?xml version="1.0" encoding="UTF-8" standalone="yes"?>
<Relationships xmlns="http://schemas.openxmlformats.org/package/2006/relationships"><Relationship Id="rId1" Target="../media/image1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0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87.xml.rels><?xml version="1.0" encoding="UTF-8" standalone="yes"?>
<Relationships xmlns="http://schemas.openxmlformats.org/package/2006/relationships"><Relationship Id="rId1" Target="../media/image8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7.xml" Type="http://schemas.openxmlformats.org/officeDocument/2006/relationships/notesSlide"/></Relationships>
</file>

<file path=ppt/slides/_rels/slide88.xml.rels><?xml version="1.0" encoding="UTF-8" standalone="yes"?>
<Relationships xmlns="http://schemas.openxmlformats.org/package/2006/relationships"><Relationship Id="rId1" Target="../media/image8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8.xml" Type="http://schemas.openxmlformats.org/officeDocument/2006/relationships/notesSlide"/></Relationships>
</file>

<file path=ppt/slides/_rels/slide89.xml.rels><?xml version="1.0" encoding="UTF-8" standalone="yes"?>
<Relationships xmlns="http://schemas.openxmlformats.org/package/2006/relationships"><Relationship Id="rId1" Target="../media/image8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9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_rels/slide90.xml.rels><?xml version="1.0" encoding="UTF-8" standalone="yes"?>
<Relationships xmlns="http://schemas.openxmlformats.org/package/2006/relationships"><Relationship Id="rId1" Target="../media/image9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0.xml" Type="http://schemas.openxmlformats.org/officeDocument/2006/relationships/notesSlide"/></Relationships>
</file>

<file path=ppt/slides/_rels/slide91.xml.rels><?xml version="1.0" encoding="UTF-8" standalone="yes"?>
<Relationships xmlns="http://schemas.openxmlformats.org/package/2006/relationships"><Relationship Id="rId1" Target="../media/image9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1.xml" Type="http://schemas.openxmlformats.org/officeDocument/2006/relationships/notesSlide"/></Relationships>
</file>

<file path=ppt/slides/_rels/slide92.xml.rels><?xml version="1.0" encoding="UTF-8" standalone="yes"?>
<Relationships xmlns="http://schemas.openxmlformats.org/package/2006/relationships"><Relationship Id="rId1" Target="../media/image9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2.xml" Type="http://schemas.openxmlformats.org/officeDocument/2006/relationships/notesSlide"/></Relationships>
</file>

<file path=ppt/slides/_rels/slide93.xml.rels><?xml version="1.0" encoding="UTF-8" standalone="yes"?>
<Relationships xmlns="http://schemas.openxmlformats.org/package/2006/relationships"><Relationship Id="rId1" Target="../media/image9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3.xml" Type="http://schemas.openxmlformats.org/officeDocument/2006/relationships/notesSlide"/></Relationships>
</file>

<file path=ppt/slides/_rels/slide94.xml.rels><?xml version="1.0" encoding="UTF-8" standalone="yes"?>
<Relationships xmlns="http://schemas.openxmlformats.org/package/2006/relationships"><Relationship Id="rId1" Target="../media/image9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4.xml" Type="http://schemas.openxmlformats.org/officeDocument/2006/relationships/notesSlide"/></Relationships>
</file>

<file path=ppt/slides/_rels/slide95.xml.rels><?xml version="1.0" encoding="UTF-8" standalone="yes"?>
<Relationships xmlns="http://schemas.openxmlformats.org/package/2006/relationships"><Relationship Id="rId1" Target="../media/image9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5.xml" Type="http://schemas.openxmlformats.org/officeDocument/2006/relationships/notesSlide"/></Relationships>
</file>

<file path=ppt/slides/_rels/slide96.xml.rels><?xml version="1.0" encoding="UTF-8" standalone="yes"?>
<Relationships xmlns="http://schemas.openxmlformats.org/package/2006/relationships"><Relationship Id="rId1" Target="../media/image9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6.xml" Type="http://schemas.openxmlformats.org/officeDocument/2006/relationships/notesSlide"/></Relationships>
</file>

<file path=ppt/slides/_rels/slide97.xml.rels><?xml version="1.0" encoding="UTF-8" standalone="yes"?>
<Relationships xmlns="http://schemas.openxmlformats.org/package/2006/relationships"><Relationship Id="rId1" Target="../media/image9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7.xml" Type="http://schemas.openxmlformats.org/officeDocument/2006/relationships/notesSlide"/></Relationships>
</file>

<file path=ppt/slides/_rels/slide98.xml.rels><?xml version="1.0" encoding="UTF-8" standalone="yes"?>
<Relationships xmlns="http://schemas.openxmlformats.org/package/2006/relationships"><Relationship Id="rId1" Target="../media/image9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8.xml" Type="http://schemas.openxmlformats.org/officeDocument/2006/relationships/notesSlide"/></Relationships>
</file>

<file path=ppt/slides/_rels/slide99.xml.rels><?xml version="1.0" encoding="UTF-8" standalone="yes"?>
<Relationships xmlns="http://schemas.openxmlformats.org/package/2006/relationships"><Relationship Id="rId1" Target="../media/image9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110</Slides>
  <Notes>110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2021-07-02T17:21:30.516Z</dcterms:created>
  <dcterms:modified xsi:type="dcterms:W3CDTF">2021-07-02T17:21:30.516Z</dcterms:modified>
</cp:coreProperties>
</file>